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333" r:id="rId3"/>
    <p:sldId id="296" r:id="rId4"/>
    <p:sldId id="259" r:id="rId5"/>
    <p:sldId id="316" r:id="rId6"/>
    <p:sldId id="315" r:id="rId7"/>
    <p:sldId id="317" r:id="rId8"/>
    <p:sldId id="298" r:id="rId9"/>
    <p:sldId id="318" r:id="rId10"/>
    <p:sldId id="319" r:id="rId11"/>
    <p:sldId id="300" r:id="rId12"/>
    <p:sldId id="320" r:id="rId13"/>
    <p:sldId id="321" r:id="rId14"/>
    <p:sldId id="304" r:id="rId15"/>
    <p:sldId id="329" r:id="rId16"/>
    <p:sldId id="331" r:id="rId17"/>
    <p:sldId id="335" r:id="rId18"/>
    <p:sldId id="334" r:id="rId19"/>
    <p:sldId id="332" r:id="rId20"/>
    <p:sldId id="328" r:id="rId21"/>
    <p:sldId id="323" r:id="rId22"/>
    <p:sldId id="324" r:id="rId23"/>
    <p:sldId id="327" r:id="rId24"/>
  </p:sldIdLst>
  <p:sldSz cx="9144000" cy="5143500" type="screen16x9"/>
  <p:notesSz cx="6858000" cy="9144000"/>
  <p:embeddedFontLst>
    <p:embeddedFont>
      <p:font typeface="Roboto Slab" pitchFamily="2" charset="0"/>
      <p:regular r:id="rId26"/>
      <p:bold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41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outlineViewPr>
    <p:cViewPr>
      <p:scale>
        <a:sx n="33" d="100"/>
        <a:sy n="33" d="100"/>
      </p:scale>
      <p:origin x="0" y="-26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8049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781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0569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58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31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07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9044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255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912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43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846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440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11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5298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74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75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80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919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541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254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5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306174" y="1991850"/>
            <a:ext cx="7124147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Anime Recommendation</a:t>
            </a:r>
            <a:br>
              <a:rPr lang="en" sz="6000" dirty="0"/>
            </a:br>
            <a:r>
              <a:rPr lang="en" sz="6000" dirty="0"/>
              <a:t>System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 descr="Độ tương tự cosin – Wikipedia tiếng Việt">
            <a:extLst>
              <a:ext uri="{FF2B5EF4-FFF2-40B4-BE49-F238E27FC236}">
                <a16:creationId xmlns:a16="http://schemas.microsoft.com/office/drawing/2014/main" id="{6F1F5574-0076-BCF3-06CD-20FE53CB5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653" y="1056485"/>
            <a:ext cx="4084320" cy="11125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1;p17">
            <a:extLst>
              <a:ext uri="{FF2B5EF4-FFF2-40B4-BE49-F238E27FC236}">
                <a16:creationId xmlns:a16="http://schemas.microsoft.com/office/drawing/2014/main" id="{EA867D2B-79D3-3687-CB65-1703E293392F}"/>
              </a:ext>
            </a:extLst>
          </p:cNvPr>
          <p:cNvSpPr txBox="1">
            <a:spLocks/>
          </p:cNvSpPr>
          <p:nvPr/>
        </p:nvSpPr>
        <p:spPr>
          <a:xfrm>
            <a:off x="2434176" y="2568995"/>
            <a:ext cx="4238086" cy="19282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>
              <a:spcBef>
                <a:spcPts val="600"/>
              </a:spcBef>
              <a:buSzPts val="2400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[-1, 1]</a:t>
            </a:r>
            <a:endParaRPr lang="vi-VN" dirty="0"/>
          </a:p>
          <a:p>
            <a:pPr marL="457200" indent="-381000">
              <a:spcBef>
                <a:spcPts val="600"/>
              </a:spcBef>
              <a:buSzPts val="2400"/>
              <a:buFont typeface="Arial"/>
              <a:buChar char="◎"/>
            </a:pPr>
            <a:endParaRPr lang="vi-VN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dirty="0"/>
              <a:t>1:  Hoàn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dirty="0"/>
              <a:t>0: 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endParaRPr lang="en-US" dirty="0"/>
          </a:p>
          <a:p>
            <a:pPr marL="76200">
              <a:spcBef>
                <a:spcPts val="600"/>
              </a:spcBef>
              <a:buSzPts val="2400"/>
            </a:pPr>
            <a:r>
              <a:rPr lang="en-US" dirty="0"/>
              <a:t>-1: Hoàn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vi-VN" dirty="0"/>
          </a:p>
          <a:p>
            <a:pPr marL="457200" indent="-381000">
              <a:buSzPts val="2400"/>
              <a:buFont typeface="Arial"/>
              <a:buChar char="◎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503730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3.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CountVectorizer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Anime Recommendation System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951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CountVectorizer</a:t>
            </a:r>
            <a:endParaRPr sz="24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vector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.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264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386576"/>
            <a:ext cx="7571700" cy="44487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document = [ “One Geek helps Two Geeks”,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“Two Geeks help Four Geeks”, </a:t>
            </a:r>
          </a:p>
          <a:p>
            <a:pPr marL="76200" indent="0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“Each Geek helps many other Geeks at </a:t>
            </a:r>
            <a:r>
              <a:rPr lang="en-US" sz="1800" b="1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GeeksforGeeks</a:t>
            </a:r>
            <a:r>
              <a:rPr 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.”]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7381527-6C27-8452-142D-CCD13237C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15" y="1534206"/>
            <a:ext cx="6355570" cy="1037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grid of numbers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76724CA-940E-9882-3FAC-5307E49D5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660" y="2743107"/>
            <a:ext cx="5440680" cy="1798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9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4.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Công cụ Octoparse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Anime Recommendation System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5629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cụ</a:t>
            </a:r>
            <a:r>
              <a:rPr lang="en-US" sz="2400" dirty="0"/>
              <a:t> </a:t>
            </a:r>
            <a:r>
              <a:rPr lang="en-US" sz="2400" dirty="0" err="1"/>
              <a:t>thu</a:t>
            </a:r>
            <a:r>
              <a:rPr lang="en-US" sz="2400" dirty="0"/>
              <a:t> </a:t>
            </a:r>
            <a:r>
              <a:rPr lang="en-US" sz="2400" dirty="0" err="1"/>
              <a:t>thập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web </a:t>
            </a:r>
            <a:r>
              <a:rPr lang="en-US" sz="2400" dirty="0" err="1"/>
              <a:t>Octoparse</a:t>
            </a:r>
            <a:endParaRPr sz="24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4544133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web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API, Excel, HTML, TXT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050" name="Picture 2" descr="Download Octoparse Terbaru 2023 (Free Download)">
            <a:extLst>
              <a:ext uri="{FF2B5EF4-FFF2-40B4-BE49-F238E27FC236}">
                <a16:creationId xmlns:a16="http://schemas.microsoft.com/office/drawing/2014/main" id="{959AAF32-3CFF-7944-D8C9-266AF7EA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817" y="1823921"/>
            <a:ext cx="1495657" cy="149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Top Anime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đánh</a:t>
            </a:r>
            <a:r>
              <a:rPr lang="en-US" sz="2400" dirty="0"/>
              <a:t> </a:t>
            </a:r>
            <a:r>
              <a:rPr lang="en-US" sz="2400" dirty="0" err="1"/>
              <a:t>giá</a:t>
            </a:r>
            <a:r>
              <a:rPr lang="en-US" sz="2400" dirty="0"/>
              <a:t> </a:t>
            </a:r>
            <a:r>
              <a:rPr lang="en-US" sz="2400" dirty="0" err="1"/>
              <a:t>cao</a:t>
            </a:r>
            <a:r>
              <a:rPr lang="en-US" sz="2400" dirty="0"/>
              <a:t> </a:t>
            </a:r>
            <a:r>
              <a:rPr lang="en-US" sz="2400" dirty="0" err="1"/>
              <a:t>nhất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56BA1-EB91-AF97-0FB4-FA4E77D6A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079" y="1010720"/>
            <a:ext cx="6591842" cy="332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3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Thông tin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từng</a:t>
            </a:r>
            <a:r>
              <a:rPr lang="en-US" sz="2400" dirty="0"/>
              <a:t> </a:t>
            </a:r>
            <a:r>
              <a:rPr lang="en-US" sz="2400" dirty="0" err="1"/>
              <a:t>bộ</a:t>
            </a:r>
            <a:r>
              <a:rPr lang="en-US" sz="2400" dirty="0"/>
              <a:t> </a:t>
            </a:r>
            <a:r>
              <a:rPr lang="en-US" sz="2400" dirty="0" err="1"/>
              <a:t>phim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A34823-3180-3452-18A1-D4260FB30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41" y="1010720"/>
            <a:ext cx="7431717" cy="36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1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Giao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dụng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AD44A-4C51-0D1D-E5E9-B8454A24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28" y="1112903"/>
            <a:ext cx="6448944" cy="342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40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6EC66-A8EF-92F0-CB89-10D9C31FE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585" y="229890"/>
            <a:ext cx="6826829" cy="45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5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666604" y="4063962"/>
            <a:ext cx="7798419" cy="596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Anime – </a:t>
            </a:r>
            <a:r>
              <a:rPr lang="en-US" sz="1600" dirty="0" err="1">
                <a:solidFill>
                  <a:schemeClr val="accent1"/>
                </a:solidFill>
              </a:rPr>
              <a:t>Những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bộ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phim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hoạt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hình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được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sản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xuất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tại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Nhật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 err="1">
                <a:solidFill>
                  <a:schemeClr val="accent1"/>
                </a:solidFill>
              </a:rPr>
              <a:t>Bản</a:t>
            </a:r>
            <a:endParaRPr sz="1600" dirty="0">
              <a:solidFill>
                <a:schemeClr val="accent1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074" name="Picture 2" descr="Tengen Uzui Gyutaro GIF - Tengen Uzui Gyutaro Fight - Discover &amp; Share GIFs">
            <a:extLst>
              <a:ext uri="{FF2B5EF4-FFF2-40B4-BE49-F238E27FC236}">
                <a16:creationId xmlns:a16="http://schemas.microsoft.com/office/drawing/2014/main" id="{8CCC1761-489F-8570-E598-E45BBC76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702" y="353075"/>
            <a:ext cx="6711787" cy="375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42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5.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Chạy chương trình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Anime Recommendation System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545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Trang web </a:t>
            </a:r>
            <a:r>
              <a:rPr lang="en-US" sz="2400" dirty="0" err="1"/>
              <a:t>Gợi</a:t>
            </a:r>
            <a:r>
              <a:rPr lang="en-US" sz="2400" dirty="0"/>
              <a:t> ý Anime </a:t>
            </a:r>
            <a:r>
              <a:rPr lang="en-US" sz="2400" dirty="0" err="1"/>
              <a:t>theo</a:t>
            </a:r>
            <a:r>
              <a:rPr lang="en-US" sz="2400" dirty="0"/>
              <a:t> </a:t>
            </a:r>
            <a:r>
              <a:rPr lang="en-US" sz="2400" dirty="0" err="1"/>
              <a:t>sở</a:t>
            </a:r>
            <a:r>
              <a:rPr lang="en-US" sz="2400" dirty="0"/>
              <a:t> </a:t>
            </a:r>
            <a:r>
              <a:rPr lang="en-US" sz="2400" dirty="0" err="1"/>
              <a:t>thích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r>
              <a:rPr lang="en-US" sz="2400" dirty="0"/>
              <a:t> </a:t>
            </a:r>
            <a:r>
              <a:rPr lang="en-US" sz="2400" dirty="0" err="1"/>
              <a:t>xem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FC8F1-F0BE-3D85-1452-E3424125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93" y="1010720"/>
            <a:ext cx="7015214" cy="35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74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vào</a:t>
            </a:r>
            <a:r>
              <a:rPr lang="en-US" sz="2400" dirty="0"/>
              <a:t> </a:t>
            </a:r>
            <a:r>
              <a:rPr lang="en-US" sz="2400" dirty="0" err="1"/>
              <a:t>tên</a:t>
            </a:r>
            <a:r>
              <a:rPr lang="en-US" sz="2400" dirty="0"/>
              <a:t> </a:t>
            </a:r>
            <a:r>
              <a:rPr lang="en-US" sz="2400" dirty="0" err="1"/>
              <a:t>phim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7D618-6508-F8B8-129B-9BFCEE35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196" y="1160836"/>
            <a:ext cx="5201608" cy="324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38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gợi</a:t>
            </a:r>
            <a:r>
              <a:rPr lang="en-US" sz="2400" dirty="0"/>
              <a:t> ý 10 </a:t>
            </a:r>
            <a:r>
              <a:rPr lang="en-US" sz="2400" dirty="0" err="1"/>
              <a:t>phim</a:t>
            </a:r>
            <a:r>
              <a:rPr lang="en-US" sz="2400" dirty="0"/>
              <a:t> </a:t>
            </a:r>
            <a:r>
              <a:rPr lang="en-US" sz="2400" dirty="0" err="1"/>
              <a:t>liên</a:t>
            </a:r>
            <a:r>
              <a:rPr lang="en-US" sz="2400" dirty="0"/>
              <a:t> </a:t>
            </a:r>
            <a:r>
              <a:rPr lang="en-US" sz="2400" dirty="0" err="1"/>
              <a:t>quan</a:t>
            </a:r>
            <a:endParaRPr sz="2400"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E520F-6456-01D5-AEE4-8F0D69FF6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11" y="915628"/>
            <a:ext cx="5252178" cy="383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79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666604" y="4063962"/>
            <a:ext cx="7798419" cy="596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1"/>
                </a:solidFill>
              </a:rPr>
              <a:t>https://myanimelist.net/</a:t>
            </a:r>
            <a:endParaRPr sz="1600" dirty="0">
              <a:solidFill>
                <a:schemeClr val="accent1"/>
              </a:solidFill>
            </a:endParaRPr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CFDD3-8352-CB5A-DA00-30EBAEC5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582" y="323338"/>
            <a:ext cx="7322461" cy="373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8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Hệ thống gợi ý phim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Anime Recommendation System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Khái</a:t>
            </a:r>
            <a:r>
              <a:rPr lang="en-US" sz="2400" dirty="0"/>
              <a:t> </a:t>
            </a:r>
            <a:r>
              <a:rPr lang="en-US" sz="2400" dirty="0" err="1"/>
              <a:t>niệm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gợi</a:t>
            </a:r>
            <a:r>
              <a:rPr lang="en-US" sz="2400" dirty="0"/>
              <a:t> ý</a:t>
            </a:r>
            <a:endParaRPr sz="24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hữu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, </a:t>
            </a:r>
            <a:r>
              <a:rPr lang="en-US" dirty="0" err="1"/>
              <a:t>hành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930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Phân loại hệ thống gợi ý Recommender System | TGROUP - Smart Tourism">
            <a:extLst>
              <a:ext uri="{FF2B5EF4-FFF2-40B4-BE49-F238E27FC236}">
                <a16:creationId xmlns:a16="http://schemas.microsoft.com/office/drawing/2014/main" id="{29F118AF-CEA7-E159-EC1E-F16FCCFF7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511" y="629420"/>
            <a:ext cx="6798155" cy="3884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5269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8" name="Picture 4" descr="Netflix là gì? Phân tích mô hình kinh doanh của Netflix - Simple Page">
            <a:extLst>
              <a:ext uri="{FF2B5EF4-FFF2-40B4-BE49-F238E27FC236}">
                <a16:creationId xmlns:a16="http://schemas.microsoft.com/office/drawing/2014/main" id="{8C03FE47-2E7C-5B14-5DAB-DFF877667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3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2.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Cosine Similarity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Anime Recommendation System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2236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Thuật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đồng</a:t>
            </a:r>
            <a:r>
              <a:rPr lang="en-US" sz="2400" dirty="0"/>
              <a:t> Cosine</a:t>
            </a:r>
            <a:endParaRPr sz="2400" dirty="0"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vector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endParaRPr lang="en-U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dirty="0"/>
              <a:t>Trong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gợi</a:t>
            </a:r>
            <a:r>
              <a:rPr lang="en-US" dirty="0"/>
              <a:t> ý,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1298661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395</Words>
  <Application>Microsoft Office PowerPoint</Application>
  <PresentationFormat>On-screen Show (16:9)</PresentationFormat>
  <Paragraphs>70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Roboto Slab</vt:lpstr>
      <vt:lpstr>Source Sans Pro</vt:lpstr>
      <vt:lpstr>Times New Roman</vt:lpstr>
      <vt:lpstr>Cordelia template</vt:lpstr>
      <vt:lpstr>Anime Recommendation System</vt:lpstr>
      <vt:lpstr>PowerPoint Presentation</vt:lpstr>
      <vt:lpstr>PowerPoint Presentation</vt:lpstr>
      <vt:lpstr>1. Hệ thống gợi ý phim</vt:lpstr>
      <vt:lpstr>Khái niệm Hệ thống gợi ý</vt:lpstr>
      <vt:lpstr>PowerPoint Presentation</vt:lpstr>
      <vt:lpstr>PowerPoint Presentation</vt:lpstr>
      <vt:lpstr>2. Cosine Similarity</vt:lpstr>
      <vt:lpstr>Thuật toán tính độ tương đồng Cosine</vt:lpstr>
      <vt:lpstr>PowerPoint Presentation</vt:lpstr>
      <vt:lpstr>3. CountVectorizer</vt:lpstr>
      <vt:lpstr>Thuật toán CountVectorizer</vt:lpstr>
      <vt:lpstr>PowerPoint Presentation</vt:lpstr>
      <vt:lpstr>4. Công cụ Octoparse</vt:lpstr>
      <vt:lpstr>Công cụ thu thập dữ liệu trang web Octoparse</vt:lpstr>
      <vt:lpstr>Top Anime được đánh giá cao nhất</vt:lpstr>
      <vt:lpstr>Thông tin của từng bộ phim</vt:lpstr>
      <vt:lpstr>Giao diện của ứng dụng</vt:lpstr>
      <vt:lpstr>PowerPoint Presentation</vt:lpstr>
      <vt:lpstr>5. Chạy chương trình</vt:lpstr>
      <vt:lpstr>Trang web Gợi ý Anime theo sở thích người xem</vt:lpstr>
      <vt:lpstr>Nhập vào tên phim và thể loại</vt:lpstr>
      <vt:lpstr>Kết quả gợi ý 10 phim liên quan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Nhận dạng  bài tập thể chất</dc:title>
  <cp:lastModifiedBy>Dang Nam</cp:lastModifiedBy>
  <cp:revision>115</cp:revision>
  <dcterms:modified xsi:type="dcterms:W3CDTF">2023-06-17T03:36:42Z</dcterms:modified>
</cp:coreProperties>
</file>